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78" r:id="rId3"/>
    <p:sldId id="269" r:id="rId4"/>
    <p:sldId id="257" r:id="rId5"/>
    <p:sldId id="267" r:id="rId6"/>
    <p:sldId id="277" r:id="rId7"/>
    <p:sldId id="270" r:id="rId8"/>
    <p:sldId id="268" r:id="rId9"/>
    <p:sldId id="280" r:id="rId10"/>
    <p:sldId id="272" r:id="rId11"/>
    <p:sldId id="261" r:id="rId1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226E77-50C6-4687-9C41-7E6ECD6A0621}" v="13" dt="2024-06-11T17:52:15.145"/>
    <p1510:client id="{9BCBECDB-C4A5-4097-8E2B-35353195438E}" v="269" dt="2024-06-11T17:58:42.563"/>
    <p1510:client id="{AC91D77D-041B-4C7A-A1B7-7C9699B6A973}" v="142" dt="2024-06-11T17:34:53.9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2F132C-3BA7-4810-954A-F734BC444027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7E0BEB91-0CE1-4AC2-9FF4-3AF6C46362D5}">
      <dgm:prSet/>
      <dgm:spPr/>
      <dgm:t>
        <a:bodyPr/>
        <a:lstStyle/>
        <a:p>
          <a:pPr>
            <a:lnSpc>
              <a:spcPct val="100000"/>
            </a:lnSpc>
          </a:pPr>
          <a:r>
            <a:rPr lang="tr-TR" err="1"/>
            <a:t>Company</a:t>
          </a:r>
          <a:r>
            <a:rPr lang="tr-TR"/>
            <a:t> </a:t>
          </a:r>
          <a:r>
            <a:rPr lang="tr-TR">
              <a:latin typeface="Aptos Display" panose="020F0302020204030204"/>
            </a:rPr>
            <a:t>Information</a:t>
          </a:r>
          <a:endParaRPr lang="en-US"/>
        </a:p>
      </dgm:t>
    </dgm:pt>
    <dgm:pt modelId="{1B790716-09F0-48ED-ACD8-93143D4A2FDF}" type="parTrans" cxnId="{2250BE5D-ECEB-48B8-9753-B2C6D597E4BD}">
      <dgm:prSet/>
      <dgm:spPr/>
      <dgm:t>
        <a:bodyPr/>
        <a:lstStyle/>
        <a:p>
          <a:endParaRPr lang="en-US"/>
        </a:p>
      </dgm:t>
    </dgm:pt>
    <dgm:pt modelId="{24BB001F-1CE1-400F-90DF-8A95380E1701}" type="sibTrans" cxnId="{2250BE5D-ECEB-48B8-9753-B2C6D597E4B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12E041C-0993-4CB8-A810-69A33537C6DB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tr-TR" err="1">
              <a:latin typeface="Aptos Display" panose="020F0302020204030204"/>
            </a:rPr>
            <a:t>What</a:t>
          </a:r>
          <a:r>
            <a:rPr lang="tr-TR">
              <a:latin typeface="Aptos Display" panose="020F0302020204030204"/>
            </a:rPr>
            <a:t> is </a:t>
          </a:r>
          <a:r>
            <a:rPr lang="tr-TR" err="1">
              <a:latin typeface="Aptos Display" panose="020F0302020204030204"/>
            </a:rPr>
            <a:t>our</a:t>
          </a:r>
          <a:r>
            <a:rPr lang="tr-TR">
              <a:latin typeface="Aptos Display" panose="020F0302020204030204"/>
            </a:rPr>
            <a:t> Project?</a:t>
          </a:r>
          <a:endParaRPr lang="tr-TR"/>
        </a:p>
      </dgm:t>
    </dgm:pt>
    <dgm:pt modelId="{5916441B-52D0-44DA-9FE4-F2FD4B2FFB0A}" type="parTrans" cxnId="{E553D8A1-70BC-4F48-8D37-6BCA55FD8A44}">
      <dgm:prSet/>
      <dgm:spPr/>
      <dgm:t>
        <a:bodyPr/>
        <a:lstStyle/>
        <a:p>
          <a:endParaRPr lang="en-US"/>
        </a:p>
      </dgm:t>
    </dgm:pt>
    <dgm:pt modelId="{54AED1A5-2046-4F92-A4D2-07453A8D0310}" type="sibTrans" cxnId="{E553D8A1-70BC-4F48-8D37-6BCA55FD8A4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504D54A-3B4E-4CEF-99CD-DEDF9627ED51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tr-TR">
              <a:latin typeface="Aptos Display" panose="020F0302020204030204"/>
            </a:rPr>
            <a:t>Technical Details</a:t>
          </a:r>
          <a:endParaRPr lang="tr-TR"/>
        </a:p>
      </dgm:t>
    </dgm:pt>
    <dgm:pt modelId="{636FB94F-6907-4ACC-9946-35EA48C4113E}" type="parTrans" cxnId="{4B66CD2D-DCDA-4769-B8AF-9F955E36F999}">
      <dgm:prSet/>
      <dgm:spPr/>
      <dgm:t>
        <a:bodyPr/>
        <a:lstStyle/>
        <a:p>
          <a:endParaRPr lang="en-US"/>
        </a:p>
      </dgm:t>
    </dgm:pt>
    <dgm:pt modelId="{E54CA86E-8BC1-4B06-A51C-5972AC1E1771}" type="sibTrans" cxnId="{4B66CD2D-DCDA-4769-B8AF-9F955E36F99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CDA6BF5-C584-44F5-9071-E2A0F46C7BBD}">
      <dgm:prSet/>
      <dgm:spPr/>
      <dgm:t>
        <a:bodyPr/>
        <a:lstStyle/>
        <a:p>
          <a:pPr>
            <a:lnSpc>
              <a:spcPct val="100000"/>
            </a:lnSpc>
          </a:pPr>
          <a:r>
            <a:rPr lang="tr-TR">
              <a:latin typeface="Aptos Display" panose="020F0302020204030204"/>
            </a:rPr>
            <a:t>Tests and Results</a:t>
          </a:r>
          <a:endParaRPr lang="tr-TR"/>
        </a:p>
      </dgm:t>
    </dgm:pt>
    <dgm:pt modelId="{A5FF1510-8EA9-4C25-A086-ED4AD79E6486}" type="parTrans" cxnId="{96638BC7-AAEA-45ED-A7D7-BECD80BC73E7}">
      <dgm:prSet/>
      <dgm:spPr/>
      <dgm:t>
        <a:bodyPr/>
        <a:lstStyle/>
        <a:p>
          <a:endParaRPr lang="en-US"/>
        </a:p>
      </dgm:t>
    </dgm:pt>
    <dgm:pt modelId="{04751777-C20F-4217-A729-060067458043}" type="sibTrans" cxnId="{96638BC7-AAEA-45ED-A7D7-BECD80BC73E7}">
      <dgm:prSet/>
      <dgm:spPr/>
      <dgm:t>
        <a:bodyPr/>
        <a:lstStyle/>
        <a:p>
          <a:endParaRPr lang="en-US"/>
        </a:p>
      </dgm:t>
    </dgm:pt>
    <dgm:pt modelId="{5A5EE70D-B57E-47DE-8465-D02471294E83}" type="pres">
      <dgm:prSet presAssocID="{FF2F132C-3BA7-4810-954A-F734BC444027}" presName="root" presStyleCnt="0">
        <dgm:presLayoutVars>
          <dgm:dir/>
          <dgm:resizeHandles val="exact"/>
        </dgm:presLayoutVars>
      </dgm:prSet>
      <dgm:spPr/>
    </dgm:pt>
    <dgm:pt modelId="{45B323EC-5997-43E5-AD6D-AE3EC51DDB79}" type="pres">
      <dgm:prSet presAssocID="{FF2F132C-3BA7-4810-954A-F734BC444027}" presName="container" presStyleCnt="0">
        <dgm:presLayoutVars>
          <dgm:dir/>
          <dgm:resizeHandles val="exact"/>
        </dgm:presLayoutVars>
      </dgm:prSet>
      <dgm:spPr/>
    </dgm:pt>
    <dgm:pt modelId="{8B436594-DE8C-4AF9-905E-7D2360BF270F}" type="pres">
      <dgm:prSet presAssocID="{7E0BEB91-0CE1-4AC2-9FF4-3AF6C46362D5}" presName="compNode" presStyleCnt="0"/>
      <dgm:spPr/>
    </dgm:pt>
    <dgm:pt modelId="{C283EAC3-5B1D-408C-BBDF-F9EDA97E9D51}" type="pres">
      <dgm:prSet presAssocID="{7E0BEB91-0CE1-4AC2-9FF4-3AF6C46362D5}" presName="iconBgRect" presStyleLbl="bgShp" presStyleIdx="0" presStyleCnt="4"/>
      <dgm:spPr/>
    </dgm:pt>
    <dgm:pt modelId="{D4C98D3E-732F-4B9E-A2CB-3DA273860383}" type="pres">
      <dgm:prSet presAssocID="{7E0BEB91-0CE1-4AC2-9FF4-3AF6C46362D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ilding"/>
        </a:ext>
      </dgm:extLst>
    </dgm:pt>
    <dgm:pt modelId="{ABA642CE-51FE-4661-989B-F044FE8DFFB1}" type="pres">
      <dgm:prSet presAssocID="{7E0BEB91-0CE1-4AC2-9FF4-3AF6C46362D5}" presName="spaceRect" presStyleCnt="0"/>
      <dgm:spPr/>
    </dgm:pt>
    <dgm:pt modelId="{26F5AA1F-B870-4C33-8260-D30F68AD7259}" type="pres">
      <dgm:prSet presAssocID="{7E0BEB91-0CE1-4AC2-9FF4-3AF6C46362D5}" presName="textRect" presStyleLbl="revTx" presStyleIdx="0" presStyleCnt="4">
        <dgm:presLayoutVars>
          <dgm:chMax val="1"/>
          <dgm:chPref val="1"/>
        </dgm:presLayoutVars>
      </dgm:prSet>
      <dgm:spPr/>
    </dgm:pt>
    <dgm:pt modelId="{3436DEFF-87A8-44AD-9214-86095F7DE15D}" type="pres">
      <dgm:prSet presAssocID="{24BB001F-1CE1-400F-90DF-8A95380E1701}" presName="sibTrans" presStyleLbl="sibTrans2D1" presStyleIdx="0" presStyleCnt="0"/>
      <dgm:spPr/>
    </dgm:pt>
    <dgm:pt modelId="{2F6FAED1-AFB6-4048-95DA-43D6F6973290}" type="pres">
      <dgm:prSet presAssocID="{612E041C-0993-4CB8-A810-69A33537C6DB}" presName="compNode" presStyleCnt="0"/>
      <dgm:spPr/>
    </dgm:pt>
    <dgm:pt modelId="{111C162B-B323-4CA2-BBCB-665A3149A638}" type="pres">
      <dgm:prSet presAssocID="{612E041C-0993-4CB8-A810-69A33537C6DB}" presName="iconBgRect" presStyleLbl="bgShp" presStyleIdx="1" presStyleCnt="4"/>
      <dgm:spPr/>
    </dgm:pt>
    <dgm:pt modelId="{DED9DAC4-D9D5-4CF6-9E74-6C7A54EF1787}" type="pres">
      <dgm:prSet presAssocID="{612E041C-0993-4CB8-A810-69A33537C6D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3EBD45CC-6F9A-4AD9-9173-D4E97CE8C3ED}" type="pres">
      <dgm:prSet presAssocID="{612E041C-0993-4CB8-A810-69A33537C6DB}" presName="spaceRect" presStyleCnt="0"/>
      <dgm:spPr/>
    </dgm:pt>
    <dgm:pt modelId="{9BF6B593-70C0-4A47-9999-3E962FACF487}" type="pres">
      <dgm:prSet presAssocID="{612E041C-0993-4CB8-A810-69A33537C6DB}" presName="textRect" presStyleLbl="revTx" presStyleIdx="1" presStyleCnt="4">
        <dgm:presLayoutVars>
          <dgm:chMax val="1"/>
          <dgm:chPref val="1"/>
        </dgm:presLayoutVars>
      </dgm:prSet>
      <dgm:spPr/>
    </dgm:pt>
    <dgm:pt modelId="{1E6B7B69-E1DB-45FF-BEF9-9D2B8B610759}" type="pres">
      <dgm:prSet presAssocID="{54AED1A5-2046-4F92-A4D2-07453A8D0310}" presName="sibTrans" presStyleLbl="sibTrans2D1" presStyleIdx="0" presStyleCnt="0"/>
      <dgm:spPr/>
    </dgm:pt>
    <dgm:pt modelId="{CB7F1A9F-1875-471A-B864-CC28825BB2F0}" type="pres">
      <dgm:prSet presAssocID="{D504D54A-3B4E-4CEF-99CD-DEDF9627ED51}" presName="compNode" presStyleCnt="0"/>
      <dgm:spPr/>
    </dgm:pt>
    <dgm:pt modelId="{BFD1A14B-6EE3-4D77-8087-0F54B7359153}" type="pres">
      <dgm:prSet presAssocID="{D504D54A-3B4E-4CEF-99CD-DEDF9627ED51}" presName="iconBgRect" presStyleLbl="bgShp" presStyleIdx="2" presStyleCnt="4"/>
      <dgm:spPr/>
    </dgm:pt>
    <dgm:pt modelId="{45C6627C-9321-4B29-8214-1DD41A346F01}" type="pres">
      <dgm:prSet presAssocID="{D504D54A-3B4E-4CEF-99CD-DEDF9627ED5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A35A801-5A52-4960-8E75-F5577CE50937}" type="pres">
      <dgm:prSet presAssocID="{D504D54A-3B4E-4CEF-99CD-DEDF9627ED51}" presName="spaceRect" presStyleCnt="0"/>
      <dgm:spPr/>
    </dgm:pt>
    <dgm:pt modelId="{5E053C3F-BC7F-4FFC-AF89-15D591C9EB36}" type="pres">
      <dgm:prSet presAssocID="{D504D54A-3B4E-4CEF-99CD-DEDF9627ED51}" presName="textRect" presStyleLbl="revTx" presStyleIdx="2" presStyleCnt="4">
        <dgm:presLayoutVars>
          <dgm:chMax val="1"/>
          <dgm:chPref val="1"/>
        </dgm:presLayoutVars>
      </dgm:prSet>
      <dgm:spPr/>
    </dgm:pt>
    <dgm:pt modelId="{CEF5EBD0-9D87-4C45-BE98-270DE5443248}" type="pres">
      <dgm:prSet presAssocID="{E54CA86E-8BC1-4B06-A51C-5972AC1E1771}" presName="sibTrans" presStyleLbl="sibTrans2D1" presStyleIdx="0" presStyleCnt="0"/>
      <dgm:spPr/>
    </dgm:pt>
    <dgm:pt modelId="{C73C209B-5A3C-4E47-BC0A-702D04C830A5}" type="pres">
      <dgm:prSet presAssocID="{CCDA6BF5-C584-44F5-9071-E2A0F46C7BBD}" presName="compNode" presStyleCnt="0"/>
      <dgm:spPr/>
    </dgm:pt>
    <dgm:pt modelId="{43489500-1AA1-4D3E-A42D-ABB44A31AB02}" type="pres">
      <dgm:prSet presAssocID="{CCDA6BF5-C584-44F5-9071-E2A0F46C7BBD}" presName="iconBgRect" presStyleLbl="bgShp" presStyleIdx="3" presStyleCnt="4"/>
      <dgm:spPr/>
    </dgm:pt>
    <dgm:pt modelId="{6764FB98-3FB9-494E-8B1E-616C6552D3F1}" type="pres">
      <dgm:prSet presAssocID="{CCDA6BF5-C584-44F5-9071-E2A0F46C7BBD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CF496D1E-0B8B-4541-BCFA-CFEFBD7CE25F}" type="pres">
      <dgm:prSet presAssocID="{CCDA6BF5-C584-44F5-9071-E2A0F46C7BBD}" presName="spaceRect" presStyleCnt="0"/>
      <dgm:spPr/>
    </dgm:pt>
    <dgm:pt modelId="{77E08999-5202-48C0-9097-F85278436D62}" type="pres">
      <dgm:prSet presAssocID="{CCDA6BF5-C584-44F5-9071-E2A0F46C7BBD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B66CD2D-DCDA-4769-B8AF-9F955E36F999}" srcId="{FF2F132C-3BA7-4810-954A-F734BC444027}" destId="{D504D54A-3B4E-4CEF-99CD-DEDF9627ED51}" srcOrd="2" destOrd="0" parTransId="{636FB94F-6907-4ACC-9946-35EA48C4113E}" sibTransId="{E54CA86E-8BC1-4B06-A51C-5972AC1E1771}"/>
    <dgm:cxn modelId="{2250BE5D-ECEB-48B8-9753-B2C6D597E4BD}" srcId="{FF2F132C-3BA7-4810-954A-F734BC444027}" destId="{7E0BEB91-0CE1-4AC2-9FF4-3AF6C46362D5}" srcOrd="0" destOrd="0" parTransId="{1B790716-09F0-48ED-ACD8-93143D4A2FDF}" sibTransId="{24BB001F-1CE1-400F-90DF-8A95380E1701}"/>
    <dgm:cxn modelId="{239ED15E-3D76-45C6-84F7-D2DDDFB64FC1}" type="presOf" srcId="{CCDA6BF5-C584-44F5-9071-E2A0F46C7BBD}" destId="{77E08999-5202-48C0-9097-F85278436D62}" srcOrd="0" destOrd="0" presId="urn:microsoft.com/office/officeart/2018/2/layout/IconCircleList"/>
    <dgm:cxn modelId="{A32F4743-671C-4C0B-9F20-7076F951D41E}" type="presOf" srcId="{7E0BEB91-0CE1-4AC2-9FF4-3AF6C46362D5}" destId="{26F5AA1F-B870-4C33-8260-D30F68AD7259}" srcOrd="0" destOrd="0" presId="urn:microsoft.com/office/officeart/2018/2/layout/IconCircleList"/>
    <dgm:cxn modelId="{CC8F0F44-D07A-4DF6-AF86-D0E666F8E515}" type="presOf" srcId="{54AED1A5-2046-4F92-A4D2-07453A8D0310}" destId="{1E6B7B69-E1DB-45FF-BEF9-9D2B8B610759}" srcOrd="0" destOrd="0" presId="urn:microsoft.com/office/officeart/2018/2/layout/IconCircleList"/>
    <dgm:cxn modelId="{1165F29B-6267-4C4C-83A9-4113D9D82EA9}" type="presOf" srcId="{612E041C-0993-4CB8-A810-69A33537C6DB}" destId="{9BF6B593-70C0-4A47-9999-3E962FACF487}" srcOrd="0" destOrd="0" presId="urn:microsoft.com/office/officeart/2018/2/layout/IconCircleList"/>
    <dgm:cxn modelId="{5AA8AD9E-B99F-4193-A134-1F111D8B6781}" type="presOf" srcId="{FF2F132C-3BA7-4810-954A-F734BC444027}" destId="{5A5EE70D-B57E-47DE-8465-D02471294E83}" srcOrd="0" destOrd="0" presId="urn:microsoft.com/office/officeart/2018/2/layout/IconCircleList"/>
    <dgm:cxn modelId="{E553D8A1-70BC-4F48-8D37-6BCA55FD8A44}" srcId="{FF2F132C-3BA7-4810-954A-F734BC444027}" destId="{612E041C-0993-4CB8-A810-69A33537C6DB}" srcOrd="1" destOrd="0" parTransId="{5916441B-52D0-44DA-9FE4-F2FD4B2FFB0A}" sibTransId="{54AED1A5-2046-4F92-A4D2-07453A8D0310}"/>
    <dgm:cxn modelId="{8DADF4A3-A95F-49C5-9CF4-C2B0705B2C55}" type="presOf" srcId="{D504D54A-3B4E-4CEF-99CD-DEDF9627ED51}" destId="{5E053C3F-BC7F-4FFC-AF89-15D591C9EB36}" srcOrd="0" destOrd="0" presId="urn:microsoft.com/office/officeart/2018/2/layout/IconCircleList"/>
    <dgm:cxn modelId="{96638BC7-AAEA-45ED-A7D7-BECD80BC73E7}" srcId="{FF2F132C-3BA7-4810-954A-F734BC444027}" destId="{CCDA6BF5-C584-44F5-9071-E2A0F46C7BBD}" srcOrd="3" destOrd="0" parTransId="{A5FF1510-8EA9-4C25-A086-ED4AD79E6486}" sibTransId="{04751777-C20F-4217-A729-060067458043}"/>
    <dgm:cxn modelId="{CE62C0CD-856A-43FC-92B9-3AFF67AB7E2B}" type="presOf" srcId="{24BB001F-1CE1-400F-90DF-8A95380E1701}" destId="{3436DEFF-87A8-44AD-9214-86095F7DE15D}" srcOrd="0" destOrd="0" presId="urn:microsoft.com/office/officeart/2018/2/layout/IconCircleList"/>
    <dgm:cxn modelId="{0832F9F2-6EBB-481D-BF07-8E8909D18DFF}" type="presOf" srcId="{E54CA86E-8BC1-4B06-A51C-5972AC1E1771}" destId="{CEF5EBD0-9D87-4C45-BE98-270DE5443248}" srcOrd="0" destOrd="0" presId="urn:microsoft.com/office/officeart/2018/2/layout/IconCircleList"/>
    <dgm:cxn modelId="{F38D0B02-E53A-46A1-88CC-DEEE0F6AB40D}" type="presParOf" srcId="{5A5EE70D-B57E-47DE-8465-D02471294E83}" destId="{45B323EC-5997-43E5-AD6D-AE3EC51DDB79}" srcOrd="0" destOrd="0" presId="urn:microsoft.com/office/officeart/2018/2/layout/IconCircleList"/>
    <dgm:cxn modelId="{AB907291-1478-4EA7-B987-FAD641F681DB}" type="presParOf" srcId="{45B323EC-5997-43E5-AD6D-AE3EC51DDB79}" destId="{8B436594-DE8C-4AF9-905E-7D2360BF270F}" srcOrd="0" destOrd="0" presId="urn:microsoft.com/office/officeart/2018/2/layout/IconCircleList"/>
    <dgm:cxn modelId="{0B2A64DB-65D2-4F15-AF0D-87A9DDDF7D14}" type="presParOf" srcId="{8B436594-DE8C-4AF9-905E-7D2360BF270F}" destId="{C283EAC3-5B1D-408C-BBDF-F9EDA97E9D51}" srcOrd="0" destOrd="0" presId="urn:microsoft.com/office/officeart/2018/2/layout/IconCircleList"/>
    <dgm:cxn modelId="{D046A721-6EE8-4AD3-8A45-9315742F8713}" type="presParOf" srcId="{8B436594-DE8C-4AF9-905E-7D2360BF270F}" destId="{D4C98D3E-732F-4B9E-A2CB-3DA273860383}" srcOrd="1" destOrd="0" presId="urn:microsoft.com/office/officeart/2018/2/layout/IconCircleList"/>
    <dgm:cxn modelId="{6D1B3A8E-E88F-4D31-921E-CC583661EF5B}" type="presParOf" srcId="{8B436594-DE8C-4AF9-905E-7D2360BF270F}" destId="{ABA642CE-51FE-4661-989B-F044FE8DFFB1}" srcOrd="2" destOrd="0" presId="urn:microsoft.com/office/officeart/2018/2/layout/IconCircleList"/>
    <dgm:cxn modelId="{D20BFDC7-D92F-4228-A5FC-21F8159A63B6}" type="presParOf" srcId="{8B436594-DE8C-4AF9-905E-7D2360BF270F}" destId="{26F5AA1F-B870-4C33-8260-D30F68AD7259}" srcOrd="3" destOrd="0" presId="urn:microsoft.com/office/officeart/2018/2/layout/IconCircleList"/>
    <dgm:cxn modelId="{42383EF3-0AB7-431C-8D1C-7F1DD2144FB6}" type="presParOf" srcId="{45B323EC-5997-43E5-AD6D-AE3EC51DDB79}" destId="{3436DEFF-87A8-44AD-9214-86095F7DE15D}" srcOrd="1" destOrd="0" presId="urn:microsoft.com/office/officeart/2018/2/layout/IconCircleList"/>
    <dgm:cxn modelId="{65D8612B-4583-4E69-83AB-EAF9664D0BB1}" type="presParOf" srcId="{45B323EC-5997-43E5-AD6D-AE3EC51DDB79}" destId="{2F6FAED1-AFB6-4048-95DA-43D6F6973290}" srcOrd="2" destOrd="0" presId="urn:microsoft.com/office/officeart/2018/2/layout/IconCircleList"/>
    <dgm:cxn modelId="{336EA215-3D33-4A87-A16F-B3A0635AE694}" type="presParOf" srcId="{2F6FAED1-AFB6-4048-95DA-43D6F6973290}" destId="{111C162B-B323-4CA2-BBCB-665A3149A638}" srcOrd="0" destOrd="0" presId="urn:microsoft.com/office/officeart/2018/2/layout/IconCircleList"/>
    <dgm:cxn modelId="{DFCF3C42-079B-449B-9237-D95B587AB319}" type="presParOf" srcId="{2F6FAED1-AFB6-4048-95DA-43D6F6973290}" destId="{DED9DAC4-D9D5-4CF6-9E74-6C7A54EF1787}" srcOrd="1" destOrd="0" presId="urn:microsoft.com/office/officeart/2018/2/layout/IconCircleList"/>
    <dgm:cxn modelId="{B893ED51-6C9F-4F70-A748-DF9F7D9BD820}" type="presParOf" srcId="{2F6FAED1-AFB6-4048-95DA-43D6F6973290}" destId="{3EBD45CC-6F9A-4AD9-9173-D4E97CE8C3ED}" srcOrd="2" destOrd="0" presId="urn:microsoft.com/office/officeart/2018/2/layout/IconCircleList"/>
    <dgm:cxn modelId="{C8D51147-BEE2-4818-BAEE-3BB9C16C2474}" type="presParOf" srcId="{2F6FAED1-AFB6-4048-95DA-43D6F6973290}" destId="{9BF6B593-70C0-4A47-9999-3E962FACF487}" srcOrd="3" destOrd="0" presId="urn:microsoft.com/office/officeart/2018/2/layout/IconCircleList"/>
    <dgm:cxn modelId="{9C6A31E6-03D8-46AB-8D24-B2803C277C55}" type="presParOf" srcId="{45B323EC-5997-43E5-AD6D-AE3EC51DDB79}" destId="{1E6B7B69-E1DB-45FF-BEF9-9D2B8B610759}" srcOrd="3" destOrd="0" presId="urn:microsoft.com/office/officeart/2018/2/layout/IconCircleList"/>
    <dgm:cxn modelId="{F1762F3A-DB87-41CD-8B60-8373E1480ADB}" type="presParOf" srcId="{45B323EC-5997-43E5-AD6D-AE3EC51DDB79}" destId="{CB7F1A9F-1875-471A-B864-CC28825BB2F0}" srcOrd="4" destOrd="0" presId="urn:microsoft.com/office/officeart/2018/2/layout/IconCircleList"/>
    <dgm:cxn modelId="{CA6C49D2-DD08-45B1-B4BA-14C2E6A5E9C2}" type="presParOf" srcId="{CB7F1A9F-1875-471A-B864-CC28825BB2F0}" destId="{BFD1A14B-6EE3-4D77-8087-0F54B7359153}" srcOrd="0" destOrd="0" presId="urn:microsoft.com/office/officeart/2018/2/layout/IconCircleList"/>
    <dgm:cxn modelId="{EE6F162B-31B0-4E1A-9CB4-421BB7B4AD6B}" type="presParOf" srcId="{CB7F1A9F-1875-471A-B864-CC28825BB2F0}" destId="{45C6627C-9321-4B29-8214-1DD41A346F01}" srcOrd="1" destOrd="0" presId="urn:microsoft.com/office/officeart/2018/2/layout/IconCircleList"/>
    <dgm:cxn modelId="{183A7C59-69F8-43B1-9290-923CDD13CB7A}" type="presParOf" srcId="{CB7F1A9F-1875-471A-B864-CC28825BB2F0}" destId="{FA35A801-5A52-4960-8E75-F5577CE50937}" srcOrd="2" destOrd="0" presId="urn:microsoft.com/office/officeart/2018/2/layout/IconCircleList"/>
    <dgm:cxn modelId="{98925078-AC46-4828-A3F1-8457BB350737}" type="presParOf" srcId="{CB7F1A9F-1875-471A-B864-CC28825BB2F0}" destId="{5E053C3F-BC7F-4FFC-AF89-15D591C9EB36}" srcOrd="3" destOrd="0" presId="urn:microsoft.com/office/officeart/2018/2/layout/IconCircleList"/>
    <dgm:cxn modelId="{27A1EA47-7D9B-4844-8676-D9A59DACA92B}" type="presParOf" srcId="{45B323EC-5997-43E5-AD6D-AE3EC51DDB79}" destId="{CEF5EBD0-9D87-4C45-BE98-270DE5443248}" srcOrd="5" destOrd="0" presId="urn:microsoft.com/office/officeart/2018/2/layout/IconCircleList"/>
    <dgm:cxn modelId="{0B804762-1B32-48BE-AA1F-1E30016E30CE}" type="presParOf" srcId="{45B323EC-5997-43E5-AD6D-AE3EC51DDB79}" destId="{C73C209B-5A3C-4E47-BC0A-702D04C830A5}" srcOrd="6" destOrd="0" presId="urn:microsoft.com/office/officeart/2018/2/layout/IconCircleList"/>
    <dgm:cxn modelId="{E9C7699A-3D1A-475C-B3AB-4E6DAAF8288D}" type="presParOf" srcId="{C73C209B-5A3C-4E47-BC0A-702D04C830A5}" destId="{43489500-1AA1-4D3E-A42D-ABB44A31AB02}" srcOrd="0" destOrd="0" presId="urn:microsoft.com/office/officeart/2018/2/layout/IconCircleList"/>
    <dgm:cxn modelId="{2C023D16-144A-4D09-8A98-091939690253}" type="presParOf" srcId="{C73C209B-5A3C-4E47-BC0A-702D04C830A5}" destId="{6764FB98-3FB9-494E-8B1E-616C6552D3F1}" srcOrd="1" destOrd="0" presId="urn:microsoft.com/office/officeart/2018/2/layout/IconCircleList"/>
    <dgm:cxn modelId="{69672E64-FAD8-4B12-A70A-98605A817127}" type="presParOf" srcId="{C73C209B-5A3C-4E47-BC0A-702D04C830A5}" destId="{CF496D1E-0B8B-4541-BCFA-CFEFBD7CE25F}" srcOrd="2" destOrd="0" presId="urn:microsoft.com/office/officeart/2018/2/layout/IconCircleList"/>
    <dgm:cxn modelId="{49AB4295-9480-45CC-81F1-C915D023039D}" type="presParOf" srcId="{C73C209B-5A3C-4E47-BC0A-702D04C830A5}" destId="{77E08999-5202-48C0-9097-F85278436D62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DE22343-0EF7-49C8-AE0D-DB546E95FC8B}" type="doc">
      <dgm:prSet loTypeId="urn:microsoft.com/office/officeart/2005/8/layout/list1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21C5AA63-3394-4B06-9BEE-9EF3F26E8FDB}">
      <dgm:prSet phldr="0"/>
      <dgm:spPr/>
      <dgm:t>
        <a:bodyPr/>
        <a:lstStyle/>
        <a:p>
          <a:pPr rtl="0">
            <a:defRPr cap="all"/>
          </a:pPr>
          <a:r>
            <a:rPr lang="tr-TR" b="0">
              <a:latin typeface="Calibri Light"/>
              <a:cs typeface="Calibri Light"/>
            </a:rPr>
            <a:t>Body Segmentatıon</a:t>
          </a:r>
        </a:p>
      </dgm:t>
    </dgm:pt>
    <dgm:pt modelId="{BBCC961B-FDC6-436F-945D-D22939F4015F}" type="parTrans" cxnId="{C9E7B891-655E-4567-B210-E2E1BFAED6A3}">
      <dgm:prSet/>
      <dgm:spPr/>
      <dgm:t>
        <a:bodyPr/>
        <a:lstStyle/>
        <a:p>
          <a:endParaRPr lang="en-US"/>
        </a:p>
      </dgm:t>
    </dgm:pt>
    <dgm:pt modelId="{313D1AC2-E8AC-4288-B26A-F223A02CF5D3}" type="sibTrans" cxnId="{C9E7B891-655E-4567-B210-E2E1BFAED6A3}">
      <dgm:prSet/>
      <dgm:spPr/>
      <dgm:t>
        <a:bodyPr/>
        <a:lstStyle/>
        <a:p>
          <a:endParaRPr lang="en-US"/>
        </a:p>
      </dgm:t>
    </dgm:pt>
    <dgm:pt modelId="{8666D688-CD01-4C40-84C6-30596A87BDC9}">
      <dgm:prSet/>
      <dgm:spPr/>
      <dgm:t>
        <a:bodyPr/>
        <a:lstStyle/>
        <a:p>
          <a:pPr rtl="0">
            <a:defRPr cap="all"/>
          </a:pPr>
          <a:r>
            <a:rPr lang="tr-TR">
              <a:latin typeface="Calibri Light"/>
              <a:cs typeface="Calibri Light"/>
            </a:rPr>
            <a:t>Backend Servıce</a:t>
          </a:r>
        </a:p>
      </dgm:t>
    </dgm:pt>
    <dgm:pt modelId="{7D7B7990-55AA-4F0E-AAD3-A99FD8216CF9}" type="parTrans" cxnId="{380B1468-7B9D-4EB8-A952-0D1B7B9E2A3D}">
      <dgm:prSet/>
      <dgm:spPr/>
      <dgm:t>
        <a:bodyPr/>
        <a:lstStyle/>
        <a:p>
          <a:endParaRPr lang="en-US"/>
        </a:p>
      </dgm:t>
    </dgm:pt>
    <dgm:pt modelId="{EFDADAAB-204C-4BCF-8C81-F0427469E502}" type="sibTrans" cxnId="{380B1468-7B9D-4EB8-A952-0D1B7B9E2A3D}">
      <dgm:prSet/>
      <dgm:spPr/>
      <dgm:t>
        <a:bodyPr/>
        <a:lstStyle/>
        <a:p>
          <a:endParaRPr lang="en-US"/>
        </a:p>
      </dgm:t>
    </dgm:pt>
    <dgm:pt modelId="{2E9016F4-36B3-4BCF-849E-CD084D18B9E6}">
      <dgm:prSet phldr="0"/>
      <dgm:spPr/>
      <dgm:t>
        <a:bodyPr/>
        <a:lstStyle/>
        <a:p>
          <a:pPr>
            <a:defRPr cap="all"/>
          </a:pPr>
          <a:r>
            <a:rPr lang="tr-TR">
              <a:latin typeface="Calibri Light" panose="020F0302020204030204"/>
            </a:rPr>
            <a:t>GPS</a:t>
          </a:r>
        </a:p>
      </dgm:t>
    </dgm:pt>
    <dgm:pt modelId="{794E7C59-7CE8-4415-91BD-C779F6A031A1}" type="parTrans" cxnId="{3156DD3B-6F74-455F-85B6-7C78B64F8EDB}">
      <dgm:prSet/>
      <dgm:spPr/>
    </dgm:pt>
    <dgm:pt modelId="{70352E20-AF26-4F0E-AFC3-89BD657A47D7}" type="sibTrans" cxnId="{3156DD3B-6F74-455F-85B6-7C78B64F8EDB}">
      <dgm:prSet/>
      <dgm:spPr/>
      <dgm:t>
        <a:bodyPr/>
        <a:lstStyle/>
        <a:p>
          <a:endParaRPr lang="tr-TR"/>
        </a:p>
      </dgm:t>
    </dgm:pt>
    <dgm:pt modelId="{C5777C48-69D4-4E3F-A65A-81DEE9F98D06}" type="pres">
      <dgm:prSet presAssocID="{6DE22343-0EF7-49C8-AE0D-DB546E95FC8B}" presName="linear" presStyleCnt="0">
        <dgm:presLayoutVars>
          <dgm:dir/>
          <dgm:animLvl val="lvl"/>
          <dgm:resizeHandles val="exact"/>
        </dgm:presLayoutVars>
      </dgm:prSet>
      <dgm:spPr/>
    </dgm:pt>
    <dgm:pt modelId="{5421184E-6EF5-4841-B6EE-3F529E3FC5D4}" type="pres">
      <dgm:prSet presAssocID="{21C5AA63-3394-4B06-9BEE-9EF3F26E8FDB}" presName="parentLin" presStyleCnt="0"/>
      <dgm:spPr/>
    </dgm:pt>
    <dgm:pt modelId="{EE57A0E5-F550-496A-80BA-02911E96C71D}" type="pres">
      <dgm:prSet presAssocID="{21C5AA63-3394-4B06-9BEE-9EF3F26E8FDB}" presName="parentLeftMargin" presStyleLbl="node1" presStyleIdx="0" presStyleCnt="3"/>
      <dgm:spPr/>
    </dgm:pt>
    <dgm:pt modelId="{6A11C572-9C88-4BE5-8EEA-88936166D04E}" type="pres">
      <dgm:prSet presAssocID="{21C5AA63-3394-4B06-9BEE-9EF3F26E8FD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C3CDA8C-092D-4979-B245-CDAD4CD65296}" type="pres">
      <dgm:prSet presAssocID="{21C5AA63-3394-4B06-9BEE-9EF3F26E8FDB}" presName="negativeSpace" presStyleCnt="0"/>
      <dgm:spPr/>
    </dgm:pt>
    <dgm:pt modelId="{AA59C66B-6227-41D3-BEF4-9A8C27F55E6A}" type="pres">
      <dgm:prSet presAssocID="{21C5AA63-3394-4B06-9BEE-9EF3F26E8FDB}" presName="childText" presStyleLbl="conFgAcc1" presStyleIdx="0" presStyleCnt="3">
        <dgm:presLayoutVars>
          <dgm:bulletEnabled val="1"/>
        </dgm:presLayoutVars>
      </dgm:prSet>
      <dgm:spPr/>
    </dgm:pt>
    <dgm:pt modelId="{1EFC3403-44C9-46B2-BD74-86970952D6B7}" type="pres">
      <dgm:prSet presAssocID="{313D1AC2-E8AC-4288-B26A-F223A02CF5D3}" presName="spaceBetweenRectangles" presStyleCnt="0"/>
      <dgm:spPr/>
    </dgm:pt>
    <dgm:pt modelId="{9D004602-5D62-4EC7-A02E-2F719BA9D67B}" type="pres">
      <dgm:prSet presAssocID="{8666D688-CD01-4C40-84C6-30596A87BDC9}" presName="parentLin" presStyleCnt="0"/>
      <dgm:spPr/>
    </dgm:pt>
    <dgm:pt modelId="{96657541-ADBD-4A17-AD5A-E9B719573C71}" type="pres">
      <dgm:prSet presAssocID="{8666D688-CD01-4C40-84C6-30596A87BDC9}" presName="parentLeftMargin" presStyleLbl="node1" presStyleIdx="0" presStyleCnt="3"/>
      <dgm:spPr/>
    </dgm:pt>
    <dgm:pt modelId="{4C38868A-4F78-48AE-B666-2C14CE132171}" type="pres">
      <dgm:prSet presAssocID="{8666D688-CD01-4C40-84C6-30596A87BDC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FFA6E20-EB0E-4A6A-89CA-7A8E4CAFFD2F}" type="pres">
      <dgm:prSet presAssocID="{8666D688-CD01-4C40-84C6-30596A87BDC9}" presName="negativeSpace" presStyleCnt="0"/>
      <dgm:spPr/>
    </dgm:pt>
    <dgm:pt modelId="{D96C6531-ECB2-4A52-960F-3FC24FFE6FD9}" type="pres">
      <dgm:prSet presAssocID="{8666D688-CD01-4C40-84C6-30596A87BDC9}" presName="childText" presStyleLbl="conFgAcc1" presStyleIdx="1" presStyleCnt="3">
        <dgm:presLayoutVars>
          <dgm:bulletEnabled val="1"/>
        </dgm:presLayoutVars>
      </dgm:prSet>
      <dgm:spPr/>
    </dgm:pt>
    <dgm:pt modelId="{4B816783-2E8F-4DA9-9850-E975EA8DB67E}" type="pres">
      <dgm:prSet presAssocID="{EFDADAAB-204C-4BCF-8C81-F0427469E502}" presName="spaceBetweenRectangles" presStyleCnt="0"/>
      <dgm:spPr/>
    </dgm:pt>
    <dgm:pt modelId="{C628CB69-9811-4CEA-84E2-BCECC0D7CFBD}" type="pres">
      <dgm:prSet presAssocID="{2E9016F4-36B3-4BCF-849E-CD084D18B9E6}" presName="parentLin" presStyleCnt="0"/>
      <dgm:spPr/>
    </dgm:pt>
    <dgm:pt modelId="{348DEDBA-F1B8-493A-9CEC-E8E354BC49D9}" type="pres">
      <dgm:prSet presAssocID="{2E9016F4-36B3-4BCF-849E-CD084D18B9E6}" presName="parentLeftMargin" presStyleLbl="node1" presStyleIdx="1" presStyleCnt="3"/>
      <dgm:spPr/>
    </dgm:pt>
    <dgm:pt modelId="{8787DA45-84E9-4095-821A-4CC209772718}" type="pres">
      <dgm:prSet presAssocID="{2E9016F4-36B3-4BCF-849E-CD084D18B9E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605577F-BF02-4767-87F4-DC9F7EF8B725}" type="pres">
      <dgm:prSet presAssocID="{2E9016F4-36B3-4BCF-849E-CD084D18B9E6}" presName="negativeSpace" presStyleCnt="0"/>
      <dgm:spPr/>
    </dgm:pt>
    <dgm:pt modelId="{F9C9098F-E037-4C5E-9B93-7451BB37E561}" type="pres">
      <dgm:prSet presAssocID="{2E9016F4-36B3-4BCF-849E-CD084D18B9E6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233BA02-65F2-4303-B3DC-AC53B09B1A5C}" type="presOf" srcId="{2E9016F4-36B3-4BCF-849E-CD084D18B9E6}" destId="{8787DA45-84E9-4095-821A-4CC209772718}" srcOrd="1" destOrd="0" presId="urn:microsoft.com/office/officeart/2005/8/layout/list1"/>
    <dgm:cxn modelId="{3156DD3B-6F74-455F-85B6-7C78B64F8EDB}" srcId="{6DE22343-0EF7-49C8-AE0D-DB546E95FC8B}" destId="{2E9016F4-36B3-4BCF-849E-CD084D18B9E6}" srcOrd="2" destOrd="0" parTransId="{794E7C59-7CE8-4415-91BD-C779F6A031A1}" sibTransId="{70352E20-AF26-4F0E-AFC3-89BD657A47D7}"/>
    <dgm:cxn modelId="{3E5E1B3D-2A52-4507-95B4-89C7C373391E}" type="presOf" srcId="{8666D688-CD01-4C40-84C6-30596A87BDC9}" destId="{96657541-ADBD-4A17-AD5A-E9B719573C71}" srcOrd="0" destOrd="0" presId="urn:microsoft.com/office/officeart/2005/8/layout/list1"/>
    <dgm:cxn modelId="{0CA8DC5E-AF5A-490C-9A9E-76169A120004}" type="presOf" srcId="{2E9016F4-36B3-4BCF-849E-CD084D18B9E6}" destId="{348DEDBA-F1B8-493A-9CEC-E8E354BC49D9}" srcOrd="0" destOrd="0" presId="urn:microsoft.com/office/officeart/2005/8/layout/list1"/>
    <dgm:cxn modelId="{380B1468-7B9D-4EB8-A952-0D1B7B9E2A3D}" srcId="{6DE22343-0EF7-49C8-AE0D-DB546E95FC8B}" destId="{8666D688-CD01-4C40-84C6-30596A87BDC9}" srcOrd="1" destOrd="0" parTransId="{7D7B7990-55AA-4F0E-AAD3-A99FD8216CF9}" sibTransId="{EFDADAAB-204C-4BCF-8C81-F0427469E502}"/>
    <dgm:cxn modelId="{128F2978-6D93-47F2-9A0E-52B8E9969EDA}" type="presOf" srcId="{21C5AA63-3394-4B06-9BEE-9EF3F26E8FDB}" destId="{EE57A0E5-F550-496A-80BA-02911E96C71D}" srcOrd="0" destOrd="0" presId="urn:microsoft.com/office/officeart/2005/8/layout/list1"/>
    <dgm:cxn modelId="{C9E7B891-655E-4567-B210-E2E1BFAED6A3}" srcId="{6DE22343-0EF7-49C8-AE0D-DB546E95FC8B}" destId="{21C5AA63-3394-4B06-9BEE-9EF3F26E8FDB}" srcOrd="0" destOrd="0" parTransId="{BBCC961B-FDC6-436F-945D-D22939F4015F}" sibTransId="{313D1AC2-E8AC-4288-B26A-F223A02CF5D3}"/>
    <dgm:cxn modelId="{5707A196-BBC6-42CB-8A84-C6A0DAAFAEF5}" type="presOf" srcId="{21C5AA63-3394-4B06-9BEE-9EF3F26E8FDB}" destId="{6A11C572-9C88-4BE5-8EEA-88936166D04E}" srcOrd="1" destOrd="0" presId="urn:microsoft.com/office/officeart/2005/8/layout/list1"/>
    <dgm:cxn modelId="{B970D6A5-8C3C-4FE3-9E4A-D2DB082E8619}" type="presOf" srcId="{8666D688-CD01-4C40-84C6-30596A87BDC9}" destId="{4C38868A-4F78-48AE-B666-2C14CE132171}" srcOrd="1" destOrd="0" presId="urn:microsoft.com/office/officeart/2005/8/layout/list1"/>
    <dgm:cxn modelId="{C1CBB6FF-2E94-411E-9A18-7DF54C173140}" type="presOf" srcId="{6DE22343-0EF7-49C8-AE0D-DB546E95FC8B}" destId="{C5777C48-69D4-4E3F-A65A-81DEE9F98D06}" srcOrd="0" destOrd="0" presId="urn:microsoft.com/office/officeart/2005/8/layout/list1"/>
    <dgm:cxn modelId="{F21101D2-094E-48B4-867B-2F3BE9A71946}" type="presParOf" srcId="{C5777C48-69D4-4E3F-A65A-81DEE9F98D06}" destId="{5421184E-6EF5-4841-B6EE-3F529E3FC5D4}" srcOrd="0" destOrd="0" presId="urn:microsoft.com/office/officeart/2005/8/layout/list1"/>
    <dgm:cxn modelId="{6D2DCBC2-90D0-4F74-9FAD-ACB9C14B31D2}" type="presParOf" srcId="{5421184E-6EF5-4841-B6EE-3F529E3FC5D4}" destId="{EE57A0E5-F550-496A-80BA-02911E96C71D}" srcOrd="0" destOrd="0" presId="urn:microsoft.com/office/officeart/2005/8/layout/list1"/>
    <dgm:cxn modelId="{4EE3D553-0455-4F3D-BAAC-2D3766BB43A4}" type="presParOf" srcId="{5421184E-6EF5-4841-B6EE-3F529E3FC5D4}" destId="{6A11C572-9C88-4BE5-8EEA-88936166D04E}" srcOrd="1" destOrd="0" presId="urn:microsoft.com/office/officeart/2005/8/layout/list1"/>
    <dgm:cxn modelId="{1A7AF909-CADA-4C5A-BE12-6E9905A134B4}" type="presParOf" srcId="{C5777C48-69D4-4E3F-A65A-81DEE9F98D06}" destId="{BC3CDA8C-092D-4979-B245-CDAD4CD65296}" srcOrd="1" destOrd="0" presId="urn:microsoft.com/office/officeart/2005/8/layout/list1"/>
    <dgm:cxn modelId="{EB7EA4A0-C6F0-46A0-8921-8C4F793DD348}" type="presParOf" srcId="{C5777C48-69D4-4E3F-A65A-81DEE9F98D06}" destId="{AA59C66B-6227-41D3-BEF4-9A8C27F55E6A}" srcOrd="2" destOrd="0" presId="urn:microsoft.com/office/officeart/2005/8/layout/list1"/>
    <dgm:cxn modelId="{004D3B67-7189-491B-9593-7489F98C51B4}" type="presParOf" srcId="{C5777C48-69D4-4E3F-A65A-81DEE9F98D06}" destId="{1EFC3403-44C9-46B2-BD74-86970952D6B7}" srcOrd="3" destOrd="0" presId="urn:microsoft.com/office/officeart/2005/8/layout/list1"/>
    <dgm:cxn modelId="{157F19EA-CEA3-43A7-BDEC-84348144F6BC}" type="presParOf" srcId="{C5777C48-69D4-4E3F-A65A-81DEE9F98D06}" destId="{9D004602-5D62-4EC7-A02E-2F719BA9D67B}" srcOrd="4" destOrd="0" presId="urn:microsoft.com/office/officeart/2005/8/layout/list1"/>
    <dgm:cxn modelId="{23D67C44-A865-41FC-A831-5F436AFE9022}" type="presParOf" srcId="{9D004602-5D62-4EC7-A02E-2F719BA9D67B}" destId="{96657541-ADBD-4A17-AD5A-E9B719573C71}" srcOrd="0" destOrd="0" presId="urn:microsoft.com/office/officeart/2005/8/layout/list1"/>
    <dgm:cxn modelId="{F25F0858-87AD-46B1-BF54-BADCBE74480E}" type="presParOf" srcId="{9D004602-5D62-4EC7-A02E-2F719BA9D67B}" destId="{4C38868A-4F78-48AE-B666-2C14CE132171}" srcOrd="1" destOrd="0" presId="urn:microsoft.com/office/officeart/2005/8/layout/list1"/>
    <dgm:cxn modelId="{472B621A-8945-4909-9248-8B14800682FC}" type="presParOf" srcId="{C5777C48-69D4-4E3F-A65A-81DEE9F98D06}" destId="{0FFA6E20-EB0E-4A6A-89CA-7A8E4CAFFD2F}" srcOrd="5" destOrd="0" presId="urn:microsoft.com/office/officeart/2005/8/layout/list1"/>
    <dgm:cxn modelId="{1D375A8B-6929-417C-995C-417BDD0EE568}" type="presParOf" srcId="{C5777C48-69D4-4E3F-A65A-81DEE9F98D06}" destId="{D96C6531-ECB2-4A52-960F-3FC24FFE6FD9}" srcOrd="6" destOrd="0" presId="urn:microsoft.com/office/officeart/2005/8/layout/list1"/>
    <dgm:cxn modelId="{34EAB061-280C-4CB2-B664-161702DD954F}" type="presParOf" srcId="{C5777C48-69D4-4E3F-A65A-81DEE9F98D06}" destId="{4B816783-2E8F-4DA9-9850-E975EA8DB67E}" srcOrd="7" destOrd="0" presId="urn:microsoft.com/office/officeart/2005/8/layout/list1"/>
    <dgm:cxn modelId="{170B52E8-3DED-465A-9B0E-66E53CA9EA05}" type="presParOf" srcId="{C5777C48-69D4-4E3F-A65A-81DEE9F98D06}" destId="{C628CB69-9811-4CEA-84E2-BCECC0D7CFBD}" srcOrd="8" destOrd="0" presId="urn:microsoft.com/office/officeart/2005/8/layout/list1"/>
    <dgm:cxn modelId="{02C394CF-9855-45B7-8313-67749658B268}" type="presParOf" srcId="{C628CB69-9811-4CEA-84E2-BCECC0D7CFBD}" destId="{348DEDBA-F1B8-493A-9CEC-E8E354BC49D9}" srcOrd="0" destOrd="0" presId="urn:microsoft.com/office/officeart/2005/8/layout/list1"/>
    <dgm:cxn modelId="{BFEA6949-E62B-4282-875C-29FCE68C7E10}" type="presParOf" srcId="{C628CB69-9811-4CEA-84E2-BCECC0D7CFBD}" destId="{8787DA45-84E9-4095-821A-4CC209772718}" srcOrd="1" destOrd="0" presId="urn:microsoft.com/office/officeart/2005/8/layout/list1"/>
    <dgm:cxn modelId="{F1E27C1E-0A32-431F-A180-0D50CB7603C7}" type="presParOf" srcId="{C5777C48-69D4-4E3F-A65A-81DEE9F98D06}" destId="{4605577F-BF02-4767-87F4-DC9F7EF8B725}" srcOrd="9" destOrd="0" presId="urn:microsoft.com/office/officeart/2005/8/layout/list1"/>
    <dgm:cxn modelId="{0231B618-AD67-4830-8B4B-5727B3217DCC}" type="presParOf" srcId="{C5777C48-69D4-4E3F-A65A-81DEE9F98D06}" destId="{F9C9098F-E037-4C5E-9B93-7451BB37E561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83EAC3-5B1D-408C-BBDF-F9EDA97E9D51}">
      <dsp:nvSpPr>
        <dsp:cNvPr id="0" name=""/>
        <dsp:cNvSpPr/>
      </dsp:nvSpPr>
      <dsp:spPr>
        <a:xfrm>
          <a:off x="282221" y="368029"/>
          <a:ext cx="1371985" cy="137198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C98D3E-732F-4B9E-A2CB-3DA273860383}">
      <dsp:nvSpPr>
        <dsp:cNvPr id="0" name=""/>
        <dsp:cNvSpPr/>
      </dsp:nvSpPr>
      <dsp:spPr>
        <a:xfrm>
          <a:off x="570337" y="656145"/>
          <a:ext cx="795751" cy="7957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F5AA1F-B870-4C33-8260-D30F68AD7259}">
      <dsp:nvSpPr>
        <dsp:cNvPr id="0" name=""/>
        <dsp:cNvSpPr/>
      </dsp:nvSpPr>
      <dsp:spPr>
        <a:xfrm>
          <a:off x="1948202" y="36802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kern="1200" err="1"/>
            <a:t>Company</a:t>
          </a:r>
          <a:r>
            <a:rPr lang="tr-TR" sz="2400" kern="1200"/>
            <a:t> </a:t>
          </a:r>
          <a:r>
            <a:rPr lang="tr-TR" sz="2400" kern="1200">
              <a:latin typeface="Aptos Display" panose="020F0302020204030204"/>
            </a:rPr>
            <a:t>Information</a:t>
          </a:r>
          <a:endParaRPr lang="en-US" sz="2400" kern="1200"/>
        </a:p>
      </dsp:txBody>
      <dsp:txXfrm>
        <a:off x="1948202" y="368029"/>
        <a:ext cx="3233964" cy="1371985"/>
      </dsp:txXfrm>
    </dsp:sp>
    <dsp:sp modelId="{111C162B-B323-4CA2-BBCB-665A3149A638}">
      <dsp:nvSpPr>
        <dsp:cNvPr id="0" name=""/>
        <dsp:cNvSpPr/>
      </dsp:nvSpPr>
      <dsp:spPr>
        <a:xfrm>
          <a:off x="5745661" y="368029"/>
          <a:ext cx="1371985" cy="137198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D9DAC4-D9D5-4CF6-9E74-6C7A54EF1787}">
      <dsp:nvSpPr>
        <dsp:cNvPr id="0" name=""/>
        <dsp:cNvSpPr/>
      </dsp:nvSpPr>
      <dsp:spPr>
        <a:xfrm>
          <a:off x="6033778" y="656145"/>
          <a:ext cx="795751" cy="7957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F6B593-70C0-4A47-9999-3E962FACF487}">
      <dsp:nvSpPr>
        <dsp:cNvPr id="0" name=""/>
        <dsp:cNvSpPr/>
      </dsp:nvSpPr>
      <dsp:spPr>
        <a:xfrm>
          <a:off x="7411643" y="36802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kern="1200" err="1">
              <a:latin typeface="Aptos Display" panose="020F0302020204030204"/>
            </a:rPr>
            <a:t>What</a:t>
          </a:r>
          <a:r>
            <a:rPr lang="tr-TR" sz="2400" kern="1200">
              <a:latin typeface="Aptos Display" panose="020F0302020204030204"/>
            </a:rPr>
            <a:t> is </a:t>
          </a:r>
          <a:r>
            <a:rPr lang="tr-TR" sz="2400" kern="1200" err="1">
              <a:latin typeface="Aptos Display" panose="020F0302020204030204"/>
            </a:rPr>
            <a:t>our</a:t>
          </a:r>
          <a:r>
            <a:rPr lang="tr-TR" sz="2400" kern="1200">
              <a:latin typeface="Aptos Display" panose="020F0302020204030204"/>
            </a:rPr>
            <a:t> Project?</a:t>
          </a:r>
          <a:endParaRPr lang="tr-TR" sz="2400" kern="1200"/>
        </a:p>
      </dsp:txBody>
      <dsp:txXfrm>
        <a:off x="7411643" y="368029"/>
        <a:ext cx="3233964" cy="1371985"/>
      </dsp:txXfrm>
    </dsp:sp>
    <dsp:sp modelId="{BFD1A14B-6EE3-4D77-8087-0F54B7359153}">
      <dsp:nvSpPr>
        <dsp:cNvPr id="0" name=""/>
        <dsp:cNvSpPr/>
      </dsp:nvSpPr>
      <dsp:spPr>
        <a:xfrm>
          <a:off x="282221" y="2452790"/>
          <a:ext cx="1371985" cy="137198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6627C-9321-4B29-8214-1DD41A346F01}">
      <dsp:nvSpPr>
        <dsp:cNvPr id="0" name=""/>
        <dsp:cNvSpPr/>
      </dsp:nvSpPr>
      <dsp:spPr>
        <a:xfrm>
          <a:off x="570337" y="2740907"/>
          <a:ext cx="795751" cy="79575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053C3F-BC7F-4FFC-AF89-15D591C9EB36}">
      <dsp:nvSpPr>
        <dsp:cNvPr id="0" name=""/>
        <dsp:cNvSpPr/>
      </dsp:nvSpPr>
      <dsp:spPr>
        <a:xfrm>
          <a:off x="1948202" y="2452790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kern="1200">
              <a:latin typeface="Aptos Display" panose="020F0302020204030204"/>
            </a:rPr>
            <a:t>Technical Details</a:t>
          </a:r>
          <a:endParaRPr lang="tr-TR" sz="2400" kern="1200"/>
        </a:p>
      </dsp:txBody>
      <dsp:txXfrm>
        <a:off x="1948202" y="2452790"/>
        <a:ext cx="3233964" cy="1371985"/>
      </dsp:txXfrm>
    </dsp:sp>
    <dsp:sp modelId="{43489500-1AA1-4D3E-A42D-ABB44A31AB02}">
      <dsp:nvSpPr>
        <dsp:cNvPr id="0" name=""/>
        <dsp:cNvSpPr/>
      </dsp:nvSpPr>
      <dsp:spPr>
        <a:xfrm>
          <a:off x="5745661" y="2452790"/>
          <a:ext cx="1371985" cy="137198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64FB98-3FB9-494E-8B1E-616C6552D3F1}">
      <dsp:nvSpPr>
        <dsp:cNvPr id="0" name=""/>
        <dsp:cNvSpPr/>
      </dsp:nvSpPr>
      <dsp:spPr>
        <a:xfrm>
          <a:off x="6033778" y="2740907"/>
          <a:ext cx="795751" cy="79575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E08999-5202-48C0-9097-F85278436D62}">
      <dsp:nvSpPr>
        <dsp:cNvPr id="0" name=""/>
        <dsp:cNvSpPr/>
      </dsp:nvSpPr>
      <dsp:spPr>
        <a:xfrm>
          <a:off x="7411643" y="2452790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kern="1200">
              <a:latin typeface="Aptos Display" panose="020F0302020204030204"/>
            </a:rPr>
            <a:t>Tests and Results</a:t>
          </a:r>
          <a:endParaRPr lang="tr-TR" sz="2400" kern="1200"/>
        </a:p>
      </dsp:txBody>
      <dsp:txXfrm>
        <a:off x="7411643" y="2452790"/>
        <a:ext cx="3233964" cy="13719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59C66B-6227-41D3-BEF4-9A8C27F55E6A}">
      <dsp:nvSpPr>
        <dsp:cNvPr id="0" name=""/>
        <dsp:cNvSpPr/>
      </dsp:nvSpPr>
      <dsp:spPr>
        <a:xfrm>
          <a:off x="0" y="658268"/>
          <a:ext cx="5393361" cy="756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11C572-9C88-4BE5-8EEA-88936166D04E}">
      <dsp:nvSpPr>
        <dsp:cNvPr id="0" name=""/>
        <dsp:cNvSpPr/>
      </dsp:nvSpPr>
      <dsp:spPr>
        <a:xfrm>
          <a:off x="269668" y="215468"/>
          <a:ext cx="3775352" cy="88560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699" tIns="0" rIns="142699" bIns="0" numCol="1" spcCol="1270" anchor="ctr" anchorCtr="0">
          <a:noAutofit/>
        </a:bodyPr>
        <a:lstStyle/>
        <a:p>
          <a:pPr marL="0" lvl="0" indent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tr-TR" sz="3000" b="0" kern="1200">
              <a:latin typeface="Calibri Light"/>
              <a:cs typeface="Calibri Light"/>
            </a:rPr>
            <a:t>Body Segmentatıon</a:t>
          </a:r>
        </a:p>
      </dsp:txBody>
      <dsp:txXfrm>
        <a:off x="312899" y="258699"/>
        <a:ext cx="3688890" cy="799138"/>
      </dsp:txXfrm>
    </dsp:sp>
    <dsp:sp modelId="{D96C6531-ECB2-4A52-960F-3FC24FFE6FD9}">
      <dsp:nvSpPr>
        <dsp:cNvPr id="0" name=""/>
        <dsp:cNvSpPr/>
      </dsp:nvSpPr>
      <dsp:spPr>
        <a:xfrm>
          <a:off x="0" y="2019069"/>
          <a:ext cx="5393361" cy="756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38868A-4F78-48AE-B666-2C14CE132171}">
      <dsp:nvSpPr>
        <dsp:cNvPr id="0" name=""/>
        <dsp:cNvSpPr/>
      </dsp:nvSpPr>
      <dsp:spPr>
        <a:xfrm>
          <a:off x="269668" y="1576269"/>
          <a:ext cx="3775352" cy="88560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699" tIns="0" rIns="142699" bIns="0" numCol="1" spcCol="1270" anchor="ctr" anchorCtr="0">
          <a:noAutofit/>
        </a:bodyPr>
        <a:lstStyle/>
        <a:p>
          <a:pPr marL="0" lvl="0" indent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tr-TR" sz="3000" kern="1200">
              <a:latin typeface="Calibri Light"/>
              <a:cs typeface="Calibri Light"/>
            </a:rPr>
            <a:t>Backend Servıce</a:t>
          </a:r>
        </a:p>
      </dsp:txBody>
      <dsp:txXfrm>
        <a:off x="312899" y="1619500"/>
        <a:ext cx="3688890" cy="799138"/>
      </dsp:txXfrm>
    </dsp:sp>
    <dsp:sp modelId="{F9C9098F-E037-4C5E-9B93-7451BB37E561}">
      <dsp:nvSpPr>
        <dsp:cNvPr id="0" name=""/>
        <dsp:cNvSpPr/>
      </dsp:nvSpPr>
      <dsp:spPr>
        <a:xfrm>
          <a:off x="0" y="3379869"/>
          <a:ext cx="5393361" cy="756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87DA45-84E9-4095-821A-4CC209772718}">
      <dsp:nvSpPr>
        <dsp:cNvPr id="0" name=""/>
        <dsp:cNvSpPr/>
      </dsp:nvSpPr>
      <dsp:spPr>
        <a:xfrm>
          <a:off x="269668" y="2937069"/>
          <a:ext cx="3775352" cy="88560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699" tIns="0" rIns="142699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tr-TR" sz="3000" kern="1200">
              <a:latin typeface="Calibri Light" panose="020F0302020204030204"/>
            </a:rPr>
            <a:t>GPS</a:t>
          </a:r>
        </a:p>
      </dsp:txBody>
      <dsp:txXfrm>
        <a:off x="312899" y="2980300"/>
        <a:ext cx="3688890" cy="7991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4099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7874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04856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44319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96833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52797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6744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61482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99817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00913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18175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072480-10DA-4FB4-BEAE-2A1DEA90F248}" type="datetimeFigureOut">
              <a:rPr lang="tr-TR" smtClean="0"/>
              <a:t>11.06.2024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12468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C4A47D0-433A-0249-CB97-30D2A5CBC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tr-TR" sz="5400">
                <a:cs typeface="Calibri Light"/>
              </a:rPr>
              <a:t>Blast Strike</a:t>
            </a:r>
            <a:endParaRPr lang="tr-TR" sz="5400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346EA1D5-F6A6-9201-43C3-D600E6CA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3136077"/>
            <a:ext cx="4506660" cy="300455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>
                <a:cs typeface="Calibri" panose="020F0502020204030204"/>
              </a:rPr>
              <a:t>Team Members:</a:t>
            </a:r>
          </a:p>
          <a:p>
            <a:pPr marL="0" indent="0">
              <a:buNone/>
            </a:pPr>
            <a:r>
              <a:rPr lang="en-US" sz="1600">
                <a:cs typeface="Calibri" panose="020F0502020204030204"/>
              </a:rPr>
              <a:t>Seyit KOYUNCU-201911036</a:t>
            </a:r>
          </a:p>
          <a:p>
            <a:pPr marL="0" indent="0">
              <a:buNone/>
            </a:pPr>
            <a:r>
              <a:rPr lang="en-US" sz="1600">
                <a:cs typeface="Calibri" panose="020F0502020204030204"/>
              </a:rPr>
              <a:t>Mehmet Emir HOCAOĞLU-201911029</a:t>
            </a:r>
          </a:p>
          <a:p>
            <a:pPr marL="0" indent="0">
              <a:buNone/>
            </a:pPr>
            <a:r>
              <a:rPr lang="en-US" sz="1600">
                <a:cs typeface="Calibri" panose="020F0502020204030204"/>
              </a:rPr>
              <a:t>Nadide SOLMAZ-201911056</a:t>
            </a:r>
          </a:p>
          <a:p>
            <a:pPr marL="0" indent="0">
              <a:buNone/>
            </a:pPr>
            <a:r>
              <a:rPr lang="en-US" sz="1600">
                <a:cs typeface="Calibri" panose="020F0502020204030204"/>
              </a:rPr>
              <a:t>Zeynep Deniz DÖNMEZ-202011012</a:t>
            </a:r>
          </a:p>
          <a:p>
            <a:pPr marL="0" indent="0">
              <a:buNone/>
            </a:pPr>
            <a:r>
              <a:rPr lang="en-US" sz="1600">
                <a:cs typeface="Calibri" panose="020F0502020204030204"/>
              </a:rPr>
              <a:t>Alperen Kaan SALT-201911052</a:t>
            </a:r>
          </a:p>
          <a:p>
            <a:pPr marL="0" indent="0">
              <a:buNone/>
            </a:pPr>
            <a:r>
              <a:rPr lang="en-US" sz="2200">
                <a:cs typeface="Calibri" panose="020F0502020204030204"/>
              </a:rPr>
              <a:t>Advisor:</a:t>
            </a:r>
            <a:endParaRPr lang="en-US"/>
          </a:p>
          <a:p>
            <a:pPr marL="0" indent="0">
              <a:buNone/>
            </a:pP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Dr. </a:t>
            </a:r>
            <a:r>
              <a:rPr lang="en-US" sz="1600" err="1">
                <a:solidFill>
                  <a:srgbClr val="000000"/>
                </a:solidFill>
                <a:ea typeface="+mn-lt"/>
                <a:cs typeface="+mn-lt"/>
              </a:rPr>
              <a:t>Öğr</a:t>
            </a: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. </a:t>
            </a:r>
            <a:r>
              <a:rPr lang="en-US" sz="1600" err="1">
                <a:solidFill>
                  <a:srgbClr val="000000"/>
                </a:solidFill>
                <a:ea typeface="+mn-lt"/>
                <a:cs typeface="+mn-lt"/>
              </a:rPr>
              <a:t>Üyesi</a:t>
            </a: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 Serdar Arslan</a:t>
            </a:r>
            <a:endParaRPr lang="en-US"/>
          </a:p>
          <a:p>
            <a:pPr marL="0" indent="0">
              <a:buNone/>
            </a:pPr>
            <a:endParaRPr lang="en-US" sz="1200" b="1">
              <a:solidFill>
                <a:srgbClr val="212529"/>
              </a:solidFill>
              <a:cs typeface="Calibri"/>
            </a:endParaRPr>
          </a:p>
          <a:p>
            <a:pPr marL="0" indent="0">
              <a:buNone/>
            </a:pPr>
            <a:endParaRPr lang="en-US" sz="1600">
              <a:cs typeface="Calibri" panose="020F0502020204030204"/>
            </a:endParaRPr>
          </a:p>
          <a:p>
            <a:pPr marL="0" indent="0">
              <a:buNone/>
            </a:pPr>
            <a:endParaRPr lang="en-US" sz="1600">
              <a:cs typeface="Calibri" panose="020F0502020204030204"/>
            </a:endParaRPr>
          </a:p>
        </p:txBody>
      </p:sp>
      <p:pic>
        <p:nvPicPr>
          <p:cNvPr id="4" name="İçerik Yer Tutucusu 3" descr="silah, kurgusal karakter, kurgu edebiyat, çizgi film içeren bir resim&#10;&#10;Açıklama otomatik olarak oluşturuldu">
            <a:extLst>
              <a:ext uri="{FF2B5EF4-FFF2-40B4-BE49-F238E27FC236}">
                <a16:creationId xmlns:a16="http://schemas.microsoft.com/office/drawing/2014/main" id="{1305CE43-7858-9A9A-1F34-487122CDE6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29" r="1" b="126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09208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31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1554DBF-C99D-7860-DFE1-9EAEF8A17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1856" y="2944090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48" name="Rectangle 33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3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oup of people in paintball gear sitting on a wall&#10;&#10;Description automatically generated">
            <a:extLst>
              <a:ext uri="{FF2B5EF4-FFF2-40B4-BE49-F238E27FC236}">
                <a16:creationId xmlns:a16="http://schemas.microsoft.com/office/drawing/2014/main" id="{FE6E778C-4064-6491-D608-06998950B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" r="212" b="-2"/>
          <a:stretch/>
        </p:blipFill>
        <p:spPr>
          <a:xfrm>
            <a:off x="780309" y="666728"/>
            <a:ext cx="5442397" cy="5465791"/>
          </a:xfrm>
          <a:prstGeom prst="rect">
            <a:avLst/>
          </a:prstGeom>
        </p:spPr>
      </p:pic>
      <p:grpSp>
        <p:nvGrpSpPr>
          <p:cNvPr id="51" name="Group 37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2" name="Rectangle 38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39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40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7341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F50F97B8-5E0D-D260-ADAB-0819AA1BC7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186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86EAA320-D323-445F-C554-D70518121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tr-TR" sz="4000">
                <a:solidFill>
                  <a:srgbClr val="FFFFFF"/>
                </a:solidFill>
                <a:cs typeface="Calibri Light"/>
              </a:rPr>
              <a:t>Contents</a:t>
            </a:r>
            <a:endParaRPr lang="tr-TR" sz="4000">
              <a:solidFill>
                <a:srgbClr val="FFFFFF"/>
              </a:solidFill>
            </a:endParaRPr>
          </a:p>
        </p:txBody>
      </p:sp>
      <p:graphicFrame>
        <p:nvGraphicFramePr>
          <p:cNvPr id="5" name="İçerik Yer Tutucusu 2">
            <a:extLst>
              <a:ext uri="{FF2B5EF4-FFF2-40B4-BE49-F238E27FC236}">
                <a16:creationId xmlns:a16="http://schemas.microsoft.com/office/drawing/2014/main" id="{AF18AEA0-B890-7A17-DE04-3DE6F68C28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7216717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1822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22613FB-13BE-3858-515B-E9227B30B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tr-TR" sz="5400">
                <a:ea typeface="Calibri Light"/>
                <a:cs typeface="Calibri Light"/>
              </a:rPr>
              <a:t>SINOPSIS</a:t>
            </a:r>
            <a:endParaRPr lang="tr-TR" sz="540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5CCFEAD-03E3-D980-ED20-997BC5446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tr-TR" sz="2200">
                <a:ea typeface="Calibri" panose="020F0502020204030204"/>
                <a:cs typeface="Calibri" panose="020F0502020204030204"/>
              </a:rPr>
              <a:t>Sinopsis is a software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company</a:t>
            </a:r>
            <a:r>
              <a:rPr lang="tr-TR" sz="2200">
                <a:ea typeface="Calibri" panose="020F0502020204030204"/>
                <a:cs typeface="Calibri" panose="020F0502020204030204"/>
              </a:rPr>
              <a:t>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that</a:t>
            </a:r>
            <a:r>
              <a:rPr lang="tr-TR" sz="2200" b="1">
                <a:ea typeface="Calibri" panose="020F0502020204030204"/>
                <a:cs typeface="Calibri" panose="020F0502020204030204"/>
              </a:rPr>
              <a:t> 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solve</a:t>
            </a:r>
            <a:r>
              <a:rPr lang="tr-TR" sz="2200">
                <a:ea typeface="Calibri" panose="020F0502020204030204"/>
                <a:cs typeface="Calibri" panose="020F0502020204030204"/>
              </a:rPr>
              <a:t>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large</a:t>
            </a:r>
            <a:r>
              <a:rPr lang="tr-TR" sz="2200">
                <a:ea typeface="Calibri" panose="020F0502020204030204"/>
                <a:cs typeface="Calibri" panose="020F0502020204030204"/>
              </a:rPr>
              <a:t>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scale</a:t>
            </a:r>
            <a:r>
              <a:rPr lang="tr-TR" sz="2200">
                <a:ea typeface="Calibri" panose="020F0502020204030204"/>
                <a:cs typeface="Calibri" panose="020F0502020204030204"/>
              </a:rPr>
              <a:t> software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and</a:t>
            </a:r>
            <a:r>
              <a:rPr lang="tr-TR" sz="2200">
                <a:ea typeface="Calibri" panose="020F0502020204030204"/>
                <a:cs typeface="Calibri" panose="020F0502020204030204"/>
              </a:rPr>
              <a:t>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big</a:t>
            </a:r>
            <a:r>
              <a:rPr lang="tr-TR" sz="2200">
                <a:ea typeface="Calibri" panose="020F0502020204030204"/>
                <a:cs typeface="Calibri" panose="020F0502020204030204"/>
              </a:rPr>
              <a:t> data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challenges</a:t>
            </a:r>
            <a:r>
              <a:rPr lang="tr-TR" sz="2200">
                <a:ea typeface="Calibri" panose="020F0502020204030204"/>
                <a:cs typeface="Calibri" panose="020F0502020204030204"/>
              </a:rPr>
              <a:t>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for</a:t>
            </a:r>
            <a:r>
              <a:rPr lang="tr-TR" sz="2200">
                <a:ea typeface="Calibri" panose="020F0502020204030204"/>
                <a:cs typeface="Calibri" panose="020F0502020204030204"/>
              </a:rPr>
              <a:t>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clients</a:t>
            </a:r>
            <a:r>
              <a:rPr lang="tr-TR" sz="2200">
                <a:ea typeface="Calibri" panose="020F0502020204030204"/>
                <a:cs typeface="Calibri" panose="020F0502020204030204"/>
              </a:rPr>
              <a:t>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to</a:t>
            </a:r>
            <a:r>
              <a:rPr lang="tr-TR" sz="2200">
                <a:ea typeface="Calibri" panose="020F0502020204030204"/>
                <a:cs typeface="Calibri" panose="020F0502020204030204"/>
              </a:rPr>
              <a:t>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help</a:t>
            </a:r>
            <a:r>
              <a:rPr lang="tr-TR" sz="2200">
                <a:ea typeface="Calibri" panose="020F0502020204030204"/>
                <a:cs typeface="Calibri" panose="020F0502020204030204"/>
              </a:rPr>
              <a:t>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them</a:t>
            </a:r>
            <a:r>
              <a:rPr lang="tr-TR" sz="2200">
                <a:ea typeface="Calibri" panose="020F0502020204030204"/>
                <a:cs typeface="Calibri" panose="020F0502020204030204"/>
              </a:rPr>
              <a:t>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become</a:t>
            </a:r>
            <a:r>
              <a:rPr lang="tr-TR" sz="2200">
                <a:ea typeface="Calibri" panose="020F0502020204030204"/>
                <a:cs typeface="Calibri" panose="020F0502020204030204"/>
              </a:rPr>
              <a:t> a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truly</a:t>
            </a:r>
            <a:r>
              <a:rPr lang="tr-TR" sz="2200">
                <a:ea typeface="Calibri" panose="020F0502020204030204"/>
                <a:cs typeface="Calibri" panose="020F0502020204030204"/>
              </a:rPr>
              <a:t> </a:t>
            </a:r>
            <a:r>
              <a:rPr lang="tr-TR" sz="2200" err="1">
                <a:ea typeface="Calibri" panose="020F0502020204030204"/>
                <a:cs typeface="Calibri" panose="020F0502020204030204"/>
              </a:rPr>
              <a:t>digital</a:t>
            </a:r>
            <a:r>
              <a:rPr lang="tr-TR" sz="2200">
                <a:ea typeface="Calibri" panose="020F0502020204030204"/>
                <a:cs typeface="Calibri" panose="020F0502020204030204"/>
              </a:rPr>
              <a:t> business.</a:t>
            </a:r>
            <a:endParaRPr lang="tr-TR" sz="2200" b="1">
              <a:latin typeface="system-ui"/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Resim 4" descr="metin, grafik, yazı tipi, logo içeren bir resim&#10;&#10;Açıklama otomatik olarak oluşturuldu">
            <a:extLst>
              <a:ext uri="{FF2B5EF4-FFF2-40B4-BE49-F238E27FC236}">
                <a16:creationId xmlns:a16="http://schemas.microsoft.com/office/drawing/2014/main" id="{649351FB-5D68-0C57-2065-A3E963DA7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4633" y="640080"/>
            <a:ext cx="6823045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387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9">
            <a:extLst>
              <a:ext uri="{FF2B5EF4-FFF2-40B4-BE49-F238E27FC236}">
                <a16:creationId xmlns:a16="http://schemas.microsoft.com/office/drawing/2014/main" id="{B9E248E0-55F8-4E45-A07F-B49E0EEA9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c 41">
            <a:extLst>
              <a:ext uri="{FF2B5EF4-FFF2-40B4-BE49-F238E27FC236}">
                <a16:creationId xmlns:a16="http://schemas.microsoft.com/office/drawing/2014/main" id="{311F016A-A753-449B-9EA6-322199B71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92014">
            <a:off x="3109564" y="70484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group of people in camouflage holding guns&#10;&#10;Description automatically generated">
            <a:extLst>
              <a:ext uri="{FF2B5EF4-FFF2-40B4-BE49-F238E27FC236}">
                <a16:creationId xmlns:a16="http://schemas.microsoft.com/office/drawing/2014/main" id="{27A4558B-EB8E-FD90-A0A9-AFEF92D0B2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7" b="2"/>
          <a:stretch/>
        </p:blipFill>
        <p:spPr>
          <a:xfrm>
            <a:off x="4252394" y="2577601"/>
            <a:ext cx="7462838" cy="4280399"/>
          </a:xfrm>
          <a:custGeom>
            <a:avLst/>
            <a:gdLst/>
            <a:ahLst/>
            <a:cxnLst/>
            <a:rect l="l" t="t" r="r" b="b"/>
            <a:pathLst>
              <a:path w="7462838" h="4280399">
                <a:moveTo>
                  <a:pt x="3731419" y="0"/>
                </a:moveTo>
                <a:cubicBezTo>
                  <a:pt x="5792225" y="0"/>
                  <a:pt x="7462838" y="1670613"/>
                  <a:pt x="7462838" y="3731419"/>
                </a:cubicBezTo>
                <a:cubicBezTo>
                  <a:pt x="7462838" y="3828019"/>
                  <a:pt x="7459167" y="3923762"/>
                  <a:pt x="7451957" y="4018516"/>
                </a:cubicBezTo>
                <a:lnTo>
                  <a:pt x="7422046" y="4280399"/>
                </a:lnTo>
                <a:lnTo>
                  <a:pt x="40793" y="4280399"/>
                </a:lnTo>
                <a:lnTo>
                  <a:pt x="10881" y="4018516"/>
                </a:lnTo>
                <a:cubicBezTo>
                  <a:pt x="3671" y="3923762"/>
                  <a:pt x="0" y="3828019"/>
                  <a:pt x="0" y="3731419"/>
                </a:cubicBezTo>
                <a:cubicBezTo>
                  <a:pt x="0" y="1670613"/>
                  <a:pt x="1670614" y="0"/>
                  <a:pt x="3731419" y="0"/>
                </a:cubicBezTo>
                <a:close/>
              </a:path>
            </a:pathLst>
          </a:cu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A775CB13-5A3B-AB0F-3708-9F21B1496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742" y="754840"/>
            <a:ext cx="4001034" cy="27577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 Is Our Project?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FC5519-B8C1-5627-EC8A-D6D694EA3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742" y="3633690"/>
            <a:ext cx="4001034" cy="2099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/>
              <a:t>Real-time Mobile FPS Game</a:t>
            </a:r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 descr="A person holding an object and an object in front of other people&#10;&#10;Description automatically generated">
            <a:extLst>
              <a:ext uri="{FF2B5EF4-FFF2-40B4-BE49-F238E27FC236}">
                <a16:creationId xmlns:a16="http://schemas.microsoft.com/office/drawing/2014/main" id="{7A676DE7-947E-808D-52FE-786822C70F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445" r="18156" b="-2"/>
          <a:stretch/>
        </p:blipFill>
        <p:spPr>
          <a:xfrm>
            <a:off x="8610600" y="10"/>
            <a:ext cx="3581400" cy="3769196"/>
          </a:xfrm>
          <a:custGeom>
            <a:avLst/>
            <a:gdLst/>
            <a:ahLst/>
            <a:cxnLst/>
            <a:rect l="l" t="t" r="r" b="b"/>
            <a:pathLst>
              <a:path w="3581400" h="3769206">
                <a:moveTo>
                  <a:pt x="366014" y="0"/>
                </a:moveTo>
                <a:lnTo>
                  <a:pt x="3581400" y="0"/>
                </a:lnTo>
                <a:lnTo>
                  <a:pt x="3581400" y="3507525"/>
                </a:lnTo>
                <a:lnTo>
                  <a:pt x="3442408" y="3574481"/>
                </a:lnTo>
                <a:cubicBezTo>
                  <a:pt x="3145957" y="3699869"/>
                  <a:pt x="2820025" y="3769206"/>
                  <a:pt x="2477898" y="3769206"/>
                </a:cubicBezTo>
                <a:cubicBezTo>
                  <a:pt x="1109392" y="3769206"/>
                  <a:pt x="0" y="2659814"/>
                  <a:pt x="0" y="1291308"/>
                </a:cubicBezTo>
                <a:cubicBezTo>
                  <a:pt x="0" y="863650"/>
                  <a:pt x="108339" y="461296"/>
                  <a:pt x="299069" y="11019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19735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85B363A0-0E12-E6BD-58B1-07E0D9CD8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tr-TR">
                <a:cs typeface="Calibri Light"/>
              </a:rPr>
              <a:t>Technical </a:t>
            </a:r>
            <a:r>
              <a:rPr lang="tr-TR" err="1">
                <a:cs typeface="Calibri Light"/>
              </a:rPr>
              <a:t>Details</a:t>
            </a:r>
            <a:endParaRPr lang="tr-TR" err="1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18" name="İçerik Yer Tutucusu 2">
            <a:extLst>
              <a:ext uri="{FF2B5EF4-FFF2-40B4-BE49-F238E27FC236}">
                <a16:creationId xmlns:a16="http://schemas.microsoft.com/office/drawing/2014/main" id="{E857962D-ACFA-ED52-CE83-C9335417C6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581967"/>
              </p:ext>
            </p:extLst>
          </p:nvPr>
        </p:nvGraphicFramePr>
        <p:xfrm>
          <a:off x="838200" y="1825625"/>
          <a:ext cx="539336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9082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46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aşlık 8">
            <a:extLst>
              <a:ext uri="{FF2B5EF4-FFF2-40B4-BE49-F238E27FC236}">
                <a16:creationId xmlns:a16="http://schemas.microsoft.com/office/drawing/2014/main" id="{0904298F-1596-A32A-2FB4-80596E337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971390"/>
            <a:ext cx="3102462" cy="2904923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Body </a:t>
            </a:r>
            <a:br>
              <a:rPr lang="en-US" sz="4000">
                <a:solidFill>
                  <a:srgbClr val="FFFFFF"/>
                </a:solidFill>
              </a:rPr>
            </a:b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Segmentation</a:t>
            </a:r>
            <a:endParaRPr lang="en-US" sz="4000" kern="12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4" name="İçerik Yer Tutucusu 3" descr="metin, ekran görüntüsü, multimedya yazılımı, yazılım içeren bir resim&#10;&#10;Açıklama otomatik olarak oluşturuldu">
            <a:extLst>
              <a:ext uri="{FF2B5EF4-FFF2-40B4-BE49-F238E27FC236}">
                <a16:creationId xmlns:a16="http://schemas.microsoft.com/office/drawing/2014/main" id="{2AD71848-C38A-E5E6-D9F5-7E8B846D9A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723" t="9293" r="20185" b="5759"/>
          <a:stretch/>
        </p:blipFill>
        <p:spPr>
          <a:xfrm>
            <a:off x="4504589" y="961812"/>
            <a:ext cx="6256220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014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53BB32-1949-8D5D-9B68-0587248985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50AB684-7791-050B-587C-502745FE6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Backend Services</a:t>
            </a:r>
            <a:endParaRPr lang="tr-TR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45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D5F308F-3E13-38E9-DBF1-877518745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609" y="679731"/>
            <a:ext cx="4171994" cy="373654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/>
              <a:t>How to Solve GPS Problem?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0D0343-78BC-76C4-E57E-45BE8198E2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9609" y="4685288"/>
            <a:ext cx="4171994" cy="1035781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500"/>
              <a:t>Latitude and Longitude Coordinates 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500"/>
              <a:t>Bearing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500"/>
              <a:t>Haversine Formula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50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500"/>
          </a:p>
        </p:txBody>
      </p:sp>
      <p:grpSp>
        <p:nvGrpSpPr>
          <p:cNvPr id="33" name="Group 37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34" name="Straight Connector 38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41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ell phone with a map and a pointer&#10;&#10;Description automatically generated">
            <a:extLst>
              <a:ext uri="{FF2B5EF4-FFF2-40B4-BE49-F238E27FC236}">
                <a16:creationId xmlns:a16="http://schemas.microsoft.com/office/drawing/2014/main" id="{428BFC26-2401-C4F0-CFF5-B7B82277E3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0"/>
          <a:stretch/>
        </p:blipFill>
        <p:spPr>
          <a:xfrm>
            <a:off x="5640572" y="600987"/>
            <a:ext cx="5608830" cy="554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93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3017B7-DB56-477D-A4AE-8EC1B3C99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E58DF355-664A-F42D-5AEA-40D1B26E1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1384" y="679730"/>
            <a:ext cx="4171994" cy="39327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Tests and Results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372533"/>
            <a:ext cx="6116779" cy="606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for a company&#10;&#10;Description automatically generated">
            <a:extLst>
              <a:ext uri="{FF2B5EF4-FFF2-40B4-BE49-F238E27FC236}">
                <a16:creationId xmlns:a16="http://schemas.microsoft.com/office/drawing/2014/main" id="{2A740221-79DF-D516-9129-C6D5819259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6" b="-2"/>
          <a:stretch/>
        </p:blipFill>
        <p:spPr>
          <a:xfrm>
            <a:off x="942597" y="612553"/>
            <a:ext cx="5608830" cy="563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02014"/>
      </p:ext>
    </p:extLst>
  </p:cSld>
  <p:clrMapOvr>
    <a:masterClrMapping/>
  </p:clrMapOvr>
</p:sld>
</file>

<file path=ppt/theme/theme1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is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Geniş ekran</PresentationFormat>
  <Slides>11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2" baseType="lpstr">
      <vt:lpstr>Ofis Teması</vt:lpstr>
      <vt:lpstr>Blast Strike</vt:lpstr>
      <vt:lpstr>Contents</vt:lpstr>
      <vt:lpstr>SINOPSIS</vt:lpstr>
      <vt:lpstr>What Is Our Project?</vt:lpstr>
      <vt:lpstr>Technical Details</vt:lpstr>
      <vt:lpstr>Body  Segmentation</vt:lpstr>
      <vt:lpstr>Backend Services</vt:lpstr>
      <vt:lpstr>How to Solve GPS Problem?</vt:lpstr>
      <vt:lpstr>Tests and Results</vt:lpstr>
      <vt:lpstr>Questions?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/>
  <cp:revision>3</cp:revision>
  <dcterms:created xsi:type="dcterms:W3CDTF">2024-06-11T16:47:16Z</dcterms:created>
  <dcterms:modified xsi:type="dcterms:W3CDTF">2024-06-11T20:41:36Z</dcterms:modified>
</cp:coreProperties>
</file>

<file path=docProps/thumbnail.jpeg>
</file>